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1" r:id="rId13"/>
    <p:sldId id="2644" r:id="rId14"/>
    <p:sldId id="2645" r:id="rId15"/>
    <p:sldId id="2646" r:id="rId16"/>
    <p:sldId id="2653" r:id="rId17"/>
    <p:sldId id="257" r:id="rId18"/>
    <p:sldId id="2669" r:id="rId19"/>
    <p:sldId id="256" r:id="rId20"/>
    <p:sldId id="258" r:id="rId21"/>
    <p:sldId id="259" r:id="rId22"/>
    <p:sldId id="2654" r:id="rId23"/>
    <p:sldId id="2668" r:id="rId24"/>
    <p:sldId id="2655" r:id="rId25"/>
    <p:sldId id="2658" r:id="rId26"/>
    <p:sldId id="2656" r:id="rId27"/>
    <p:sldId id="2660" r:id="rId28"/>
    <p:sldId id="2661" r:id="rId29"/>
    <p:sldId id="2662" r:id="rId30"/>
    <p:sldId id="2663" r:id="rId31"/>
    <p:sldId id="2664" r:id="rId32"/>
    <p:sldId id="2665" r:id="rId33"/>
    <p:sldId id="2666" r:id="rId34"/>
    <p:sldId id="2667" r:id="rId35"/>
    <p:sldId id="2671" r:id="rId36"/>
    <p:sldId id="2672" r:id="rId37"/>
    <p:sldId id="2673" r:id="rId38"/>
    <p:sldId id="2674" r:id="rId39"/>
    <p:sldId id="2675" r:id="rId40"/>
    <p:sldId id="2677" r:id="rId41"/>
    <p:sldId id="2676" r:id="rId42"/>
    <p:sldId id="2678" r:id="rId43"/>
    <p:sldId id="2679" r:id="rId44"/>
    <p:sldId id="2680" r:id="rId45"/>
    <p:sldId id="2681" r:id="rId46"/>
    <p:sldId id="2682" r:id="rId47"/>
    <p:sldId id="2683" r:id="rId48"/>
    <p:sldId id="2684" r:id="rId49"/>
    <p:sldId id="26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29"/>
  </p:normalViewPr>
  <p:slideViewPr>
    <p:cSldViewPr snapToGrid="0" snapToObjects="1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12/25/21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13098</TotalTime>
  <Words>1197</Words>
  <Application>Microsoft Macintosh PowerPoint</Application>
  <PresentationFormat>Widescreen</PresentationFormat>
  <Paragraphs>605</Paragraphs>
  <Slides>49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161</cp:revision>
  <dcterms:created xsi:type="dcterms:W3CDTF">2018-03-09T06:37:14Z</dcterms:created>
  <dcterms:modified xsi:type="dcterms:W3CDTF">2021-12-26T00:14:45Z</dcterms:modified>
</cp:coreProperties>
</file>